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Be Vietnam Pr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BeVietnamPro-bold.fntdata"/><Relationship Id="rId12" Type="http://schemas.openxmlformats.org/officeDocument/2006/relationships/font" Target="fonts/BeVietnam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BeVietnamPro-boldItalic.fntdata"/><Relationship Id="rId14" Type="http://schemas.openxmlformats.org/officeDocument/2006/relationships/font" Target="fonts/BeVietnam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3256fa2f234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" name="Google Shape;24;g3256fa2f23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3256fa2f23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3256fa2f23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322cce007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3322cce007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3a62f513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33a62f513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256fa2f234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3256fa2f234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56fa2f234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56fa2f234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ố cục tùy chỉnh 1">
  <p:cSld name="CUSTOM_8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_7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Content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790250" y="1623025"/>
            <a:ext cx="4916100" cy="27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type="ctrTitle"/>
          </p:nvPr>
        </p:nvSpPr>
        <p:spPr>
          <a:xfrm>
            <a:off x="3790250" y="406500"/>
            <a:ext cx="4916100" cy="96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5605" y="3613126"/>
            <a:ext cx="939595" cy="118234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/>
          <p:nvPr/>
        </p:nvSpPr>
        <p:spPr>
          <a:xfrm>
            <a:off x="4894200" y="3949875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solidFill>
                  <a:schemeClr val="accent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Speaker</a:t>
            </a:r>
            <a:endParaRPr sz="1200">
              <a:solidFill>
                <a:schemeClr val="accent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2" name="Google Shape;32;p8"/>
          <p:cNvSpPr txBox="1"/>
          <p:nvPr/>
        </p:nvSpPr>
        <p:spPr>
          <a:xfrm>
            <a:off x="4894200" y="4226325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Your full name here</a:t>
            </a:r>
            <a:endParaRPr b="1" sz="12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3" name="Google Shape;33;p8"/>
          <p:cNvSpPr txBox="1"/>
          <p:nvPr>
            <p:ph type="ctrTitle"/>
          </p:nvPr>
        </p:nvSpPr>
        <p:spPr>
          <a:xfrm>
            <a:off x="4086200" y="896375"/>
            <a:ext cx="4668900" cy="61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4086200" y="1602625"/>
            <a:ext cx="4668900" cy="27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ctrTitle"/>
          </p:nvPr>
        </p:nvSpPr>
        <p:spPr>
          <a:xfrm>
            <a:off x="3790250" y="1784225"/>
            <a:ext cx="4916100" cy="92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4800">
                <a:solidFill>
                  <a:srgbClr val="1155CC"/>
                </a:solidFill>
              </a:rPr>
              <a:t>Thanks you!</a:t>
            </a:r>
            <a:endParaRPr b="1" sz="4800">
              <a:solidFill>
                <a:srgbClr val="1155CC"/>
              </a:solidFill>
            </a:endParaRPr>
          </a:p>
        </p:txBody>
      </p:sp>
      <p:sp>
        <p:nvSpPr>
          <p:cNvPr id="55" name="Google Shape;55;p12"/>
          <p:cNvSpPr txBox="1"/>
          <p:nvPr>
            <p:ph idx="1" type="body"/>
          </p:nvPr>
        </p:nvSpPr>
        <p:spPr>
          <a:xfrm>
            <a:off x="3790250" y="2824550"/>
            <a:ext cx="4916100" cy="15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vi"/>
              <a:t>Contact </a:t>
            </a:r>
            <a:r>
              <a:rPr lang="vi"/>
              <a:t>information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ISE20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